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3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85119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851197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81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819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41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6277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6277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36277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08687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08687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08687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85119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ГБПОУ «МАКЕЕВСКИЙ ПРОФЕССИОНАЛЬНЫЙ ТЕХНИКУМ»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ПРАВОНАРУШЕНИЯ ЯВЛЯЮЩИЕСЯ РЕЗУЛЬТАТОМ ВРЕДНЫХ ПРИВЫЧЕК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Глазунова М.А.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Макеевка 2024г.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1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284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246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821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904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075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811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994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646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6229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096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85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861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859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мпт</dc:creator>
  <cp:lastModifiedBy>мпт</cp:lastModifiedBy>
  <cp:revision>4</cp:revision>
  <dcterms:created xsi:type="dcterms:W3CDTF">2024-01-12T09:43:20Z</dcterms:created>
  <dcterms:modified xsi:type="dcterms:W3CDTF">2024-01-12T10:01:06Z</dcterms:modified>
</cp:coreProperties>
</file>