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5"/>
  </p:notesMasterIdLst>
  <p:sldIdLst>
    <p:sldId id="259" r:id="rId2"/>
    <p:sldId id="256" r:id="rId3"/>
    <p:sldId id="262" r:id="rId4"/>
    <p:sldId id="257" r:id="rId5"/>
    <p:sldId id="261" r:id="rId6"/>
    <p:sldId id="258" r:id="rId7"/>
    <p:sldId id="266" r:id="rId8"/>
    <p:sldId id="260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5B94E-238A-4ADF-9FD0-F47E209A64A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B9A12-BBB1-4663-AA7D-35685A62F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8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B9A12-BBB1-4663-AA7D-35685A62F3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7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B9A12-BBB1-4663-AA7D-35685A62F3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19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5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5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1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1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8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62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9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0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0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5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3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94439" cy="697187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8783792">
            <a:off x="600362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1696" y="366843"/>
            <a:ext cx="3780429" cy="11753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9083" y="340121"/>
            <a:ext cx="1090327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Государственное </a:t>
            </a:r>
            <a:r>
              <a:rPr lang="ru-RU" sz="2800" b="1" dirty="0" smtClean="0">
                <a:solidFill>
                  <a:schemeClr val="bg1"/>
                </a:solidFill>
              </a:rPr>
              <a:t>бюджетное профессиональное </a:t>
            </a:r>
            <a:r>
              <a:rPr lang="ru-RU" sz="2800" b="1" dirty="0">
                <a:solidFill>
                  <a:schemeClr val="bg1"/>
                </a:solidFill>
              </a:rPr>
              <a:t>общеобразовательное учреждение </a:t>
            </a:r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 err="1" smtClean="0">
                <a:solidFill>
                  <a:schemeClr val="bg1"/>
                </a:solidFill>
              </a:rPr>
              <a:t>Макеевский</a:t>
            </a:r>
            <a:r>
              <a:rPr lang="ru-RU" sz="2800" b="1" dirty="0" smtClean="0">
                <a:solidFill>
                  <a:schemeClr val="bg1"/>
                </a:solidFill>
              </a:rPr>
              <a:t> профессиональный техникум»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9918" y="2105569"/>
            <a:ext cx="1025460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accent2"/>
                </a:solidFill>
              </a:rPr>
              <a:t>«30 апреля –день пожарной охраны России»</a:t>
            </a:r>
            <a:endParaRPr lang="ru-RU" sz="4000" dirty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12071" y="3803959"/>
            <a:ext cx="4029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Подготовили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выполнили: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Гелюх</a:t>
            </a:r>
            <a:r>
              <a:rPr lang="ru-RU" dirty="0" smtClean="0">
                <a:solidFill>
                  <a:schemeClr val="bg1"/>
                </a:solidFill>
              </a:rPr>
              <a:t> Людмила Ивановна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Хмелевской Владислав Александрович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9331" y="5468505"/>
            <a:ext cx="120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Макеевка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2024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40" y="0"/>
            <a:ext cx="12394439" cy="69718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3458" y="1364776"/>
            <a:ext cx="6018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74205"/>
                </a:solidFill>
                <a:latin typeface="tahoma" panose="020B0604030504040204" pitchFamily="34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73707" y="272956"/>
            <a:ext cx="9805201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</a:rPr>
              <a:t>Загадки</a:t>
            </a:r>
          </a:p>
          <a:p>
            <a:pPr algn="ctr"/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</a:rPr>
              <a:t>Он </a:t>
            </a:r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</a:rPr>
              <a:t>поглощает </a:t>
            </a:r>
            <a:r>
              <a:rPr lang="ru-RU" sz="5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</a:rPr>
              <a:t>всё </a:t>
            </a:r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</a:rPr>
              <a:t>вокруг,</a:t>
            </a:r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</a:rPr>
              <a:t>Когда бушует, озверев.</a:t>
            </a:r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</a:rPr>
              <a:t>А дома он - хороший друг,</a:t>
            </a:r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</a:rPr>
              <a:t>Даёт и свет, и обогрев</a:t>
            </a:r>
            <a:endParaRPr lang="ru-RU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2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590235" cy="7082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683" y="2135345"/>
            <a:ext cx="3152633" cy="3641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3887" y="668740"/>
            <a:ext cx="738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огонь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11690" y="391741"/>
            <a:ext cx="59094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(огонь)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55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4439" cy="69718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56346" y="1255594"/>
            <a:ext cx="768523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</a:rPr>
              <a:t>В деревянном домике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</a:rPr>
              <a:t>Проживают гномики.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</a:rPr>
              <a:t>Уж такие добряки –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</a:rPr>
              <a:t>Раздают всем огоньки.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5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220" y="-56937"/>
            <a:ext cx="12394439" cy="69718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7164" y="1"/>
            <a:ext cx="76973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(спички)</a:t>
            </a:r>
            <a:endParaRPr lang="ru-RU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279" y="2915332"/>
            <a:ext cx="4074301" cy="24692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184" y="1528549"/>
            <a:ext cx="4001431" cy="262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73757" y="3244334"/>
            <a:ext cx="4444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30 апреля – День пожарной охраны России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988" y="0"/>
            <a:ext cx="12394439" cy="6971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9117" y="1637731"/>
            <a:ext cx="49768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машине ярко-красной</a:t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Мчимся мы вперёд.</a:t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 тяжёлый и опасный</a:t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Нас, пожарных, ждёт.</a:t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Вой пронзительной сирены</a:t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оглушить,</a:t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 водой, и пеной</a:t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пожар тушить.</a:t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 беду попавшим людям</a:t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Сможем мы помочь,</a:t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Ведь с огнём бороться будем</a:t>
            </a:r>
            <a:b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Смело день и ночь!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79"/>
          <a:stretch/>
        </p:blipFill>
        <p:spPr>
          <a:xfrm>
            <a:off x="4804012" y="1583139"/>
            <a:ext cx="5008728" cy="42990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24000" y="218364"/>
            <a:ext cx="77155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Пожарный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1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220" y="-56937"/>
            <a:ext cx="12394439" cy="6971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0053" y="729663"/>
            <a:ext cx="3684895" cy="43661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0" y="789071"/>
            <a:ext cx="536129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Пусть знает каждый гражданин пожарный номер 101</a:t>
            </a:r>
            <a:endParaRPr lang="ru-RU" sz="5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39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2440" y="0"/>
            <a:ext cx="12394439" cy="6971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9306660" y="-20758"/>
            <a:ext cx="2885340" cy="16907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37982" y="218364"/>
            <a:ext cx="82830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Запомни!!!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Что нужно знать: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31008" y="2967335"/>
            <a:ext cx="67299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естите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ваш 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текс.</a:t>
            </a:r>
            <a:b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:т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88107" y="1828800"/>
            <a:ext cx="6608033" cy="49586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Знать точный адрес: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Улица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Дом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Квартира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Этаж 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</a:t>
            </a:r>
            <a:r>
              <a:rPr lang="ru-RU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одъезд </a:t>
            </a:r>
          </a:p>
          <a:p>
            <a:pPr marL="914400" indent="-914400" algn="ctr">
              <a:buFont typeface="+mj-lt"/>
              <a:buAutoNum type="arabicPeriod"/>
            </a:pP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22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40" y="0"/>
            <a:ext cx="12394439" cy="6971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982" y="204717"/>
            <a:ext cx="7383439" cy="554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40" y="0"/>
            <a:ext cx="12394439" cy="6971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82"/>
          <a:stretch/>
        </p:blipFill>
        <p:spPr>
          <a:xfrm>
            <a:off x="1378424" y="208490"/>
            <a:ext cx="8584442" cy="49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29"/>
            <a:ext cx="12394439" cy="6971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985" y="1296537"/>
            <a:ext cx="4286537" cy="28576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47164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-846160" y="4444404"/>
            <a:ext cx="84070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Пожарная автоцистерна</a:t>
            </a:r>
            <a:endParaRPr lang="ru-RU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325" y="212015"/>
            <a:ext cx="4649771" cy="309984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095999" y="2967335"/>
            <a:ext cx="521572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Пожарный 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автомобиль порошкового тушения</a:t>
            </a:r>
            <a:b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0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439" y="0"/>
            <a:ext cx="12394439" cy="6971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14901"/>
            <a:ext cx="4522707" cy="30151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78676" y="2967335"/>
            <a:ext cx="3916906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ru-RU" sz="28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Пожарный автомобиль 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пенного тушения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811" y="185735"/>
            <a:ext cx="4712209" cy="31414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50258" y="2967335"/>
            <a:ext cx="567291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Пожарный </a:t>
            </a:r>
            <a:r>
              <a:rPr lang="ru-RU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автомобиль </a:t>
            </a:r>
            <a:endParaRPr lang="ru-RU" sz="28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насосно-рукавный</a:t>
            </a:r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6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</TotalTime>
  <Words>102</Words>
  <Application>Microsoft Office PowerPoint</Application>
  <PresentationFormat>Произвольный</PresentationFormat>
  <Paragraphs>41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38</cp:revision>
  <dcterms:created xsi:type="dcterms:W3CDTF">2020-04-27T07:49:46Z</dcterms:created>
  <dcterms:modified xsi:type="dcterms:W3CDTF">2024-04-23T09:08:27Z</dcterms:modified>
</cp:coreProperties>
</file>