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77" r:id="rId26"/>
    <p:sldId id="278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6824-25A5-4226-AFAD-91A74895347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DDFD-D961-43BC-BCDB-04049DA9B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5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9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9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2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2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0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5538-C627-436A-9AAF-561742056CE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377A-C68A-46DC-A4C3-7F4DB243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5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5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  <a:t>«Донбасс </a:t>
            </a:r>
            <a:r>
              <a:rPr lang="ru-RU" sz="6000" dirty="0">
                <a:solidFill>
                  <a:srgbClr val="C00000"/>
                </a:solidFill>
                <a:ea typeface="Calibri"/>
                <a:cs typeface="Times New Roman"/>
              </a:rPr>
              <a:t>– </a:t>
            </a:r>
            <a: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  <a:t>мой край родной»</a:t>
            </a:r>
            <a:b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6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ea typeface="Calibri"/>
                <a:cs typeface="Times New Roman"/>
              </a:rPr>
              <a:t>                                                                     </a:t>
            </a:r>
            <a:br>
              <a:rPr lang="ru-RU" sz="1800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1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«ЖЕРТВАМ ФАШИЗМА»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928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1965 году к 20-летию Победы над Германией на холме установили памятник «Жертвам фашизма». Монумент представляет собой 6 двенадцатиметровых пилонов, которые объединены меж собой венком. На холм ведут 50 ступеней. После современной реконструкции монумент облицован гранитом. Между пилонами был расположен Вечный огонь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94182"/>
            <a:ext cx="5419576" cy="33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АРТЁМУ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9288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Памятник </a:t>
            </a:r>
            <a:r>
              <a:rPr lang="ru-RU" sz="2000" dirty="0"/>
              <a:t>сооружен в 1967 году к пятидесятилетию Советского </a:t>
            </a:r>
            <a:r>
              <a:rPr lang="ru-RU" sz="2000" dirty="0" smtClean="0"/>
              <a:t>государства </a:t>
            </a:r>
            <a:r>
              <a:rPr lang="ru-RU" sz="2000" dirty="0"/>
              <a:t>в честь Федора </a:t>
            </a:r>
            <a:r>
              <a:rPr lang="ru-RU" sz="2000" dirty="0" smtClean="0"/>
              <a:t>Андреевича </a:t>
            </a:r>
          </a:p>
          <a:p>
            <a:pPr marL="0" indent="0">
              <a:buNone/>
            </a:pPr>
            <a:r>
              <a:rPr lang="ru-RU" sz="2000" dirty="0" smtClean="0"/>
              <a:t>Сергеева (Артема) – революционера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советского государственного и </a:t>
            </a:r>
            <a:r>
              <a:rPr lang="ru-RU" sz="2000" dirty="0"/>
              <a:t>партийного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Деятеля. Памятник </a:t>
            </a:r>
            <a:r>
              <a:rPr lang="ru-RU" sz="2000" dirty="0" smtClean="0"/>
              <a:t>представляет </a:t>
            </a:r>
            <a:r>
              <a:rPr lang="ru-RU" sz="2000" dirty="0"/>
              <a:t>собой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Бронзовую скульптуру </a:t>
            </a:r>
            <a:r>
              <a:rPr lang="ru-RU" sz="2000" dirty="0"/>
              <a:t>Артема в полный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рост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Вес </a:t>
            </a:r>
            <a:r>
              <a:rPr lang="ru-RU" sz="2000" dirty="0"/>
              <a:t>скульптуры 16 тонн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Высота </a:t>
            </a:r>
            <a:r>
              <a:rPr lang="ru-RU" sz="2000" dirty="0"/>
              <a:t>скульптуры — шесть метров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Общая </a:t>
            </a:r>
            <a:r>
              <a:rPr lang="ru-RU" sz="2000" dirty="0"/>
              <a:t>высота памятника — </a:t>
            </a:r>
            <a:r>
              <a:rPr lang="ru-RU" sz="2000" dirty="0" smtClean="0"/>
              <a:t>9,5 метров.</a:t>
            </a:r>
          </a:p>
          <a:p>
            <a:pPr marL="0" indent="0">
              <a:buNone/>
            </a:pPr>
            <a:r>
              <a:rPr lang="ru-RU" sz="2000" dirty="0" smtClean="0"/>
              <a:t>Скульптура </a:t>
            </a:r>
            <a:r>
              <a:rPr lang="ru-RU" sz="2000" dirty="0"/>
              <a:t>изнутри полая и состоит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 </a:t>
            </a:r>
            <a:r>
              <a:rPr lang="ru-RU" sz="2000" dirty="0"/>
              <a:t>блоков.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4" t="-1" r="19000" b="1566"/>
          <a:stretch/>
        </p:blipFill>
        <p:spPr>
          <a:xfrm flipH="1">
            <a:off x="5724127" y="1441764"/>
            <a:ext cx="2952326" cy="40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ГРИНКЕВИЧУ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64294"/>
            <a:ext cx="7848872" cy="579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Памятник </a:t>
            </a:r>
            <a:r>
              <a:rPr lang="ru-RU" sz="2000" dirty="0" err="1"/>
              <a:t>Гринкевичу</a:t>
            </a:r>
            <a:r>
              <a:rPr lang="ru-RU" sz="2000" dirty="0"/>
              <a:t> установлен на могиле гвардии полковника, командира 32-й гвардейской танковой бригады Франца Андреевича </a:t>
            </a:r>
            <a:r>
              <a:rPr lang="ru-RU" sz="2000" dirty="0" err="1"/>
              <a:t>Гринкевича</a:t>
            </a:r>
            <a:r>
              <a:rPr lang="ru-RU" sz="2000" dirty="0"/>
              <a:t> в Ворошиловском районе Донецка, сквере Театральной площади. Памятник </a:t>
            </a:r>
            <a:r>
              <a:rPr lang="ru-RU" sz="2000" dirty="0" err="1"/>
              <a:t>Гринкевичу</a:t>
            </a:r>
            <a:r>
              <a:rPr lang="ru-RU" sz="2000" dirty="0"/>
              <a:t> представляет собой боевой танк Т-34, установленный на высоком гранитном постаменте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В 1964 году на могиле появились высокий гранитный постамент и мраморные плиты с отлитой из металла надписью «Вечная слава героям, павшим в боях за свободу и независимость </a:t>
            </a:r>
            <a:r>
              <a:rPr lang="ru-RU" sz="2000" dirty="0" smtClean="0"/>
              <a:t>нашей </a:t>
            </a:r>
            <a:r>
              <a:rPr lang="ru-RU" sz="2000" dirty="0"/>
              <a:t>Родины. 1941—1945</a:t>
            </a:r>
            <a:r>
              <a:rPr lang="ru-RU" sz="2000" dirty="0" smtClean="0"/>
              <a:t>».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56000"/>
            <a:ext cx="4242048" cy="31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82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8"/>
            <a:ext cx="9144000" cy="6869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МОНУМЕНТ «ТВОИМ </a:t>
            </a:r>
            <a:r>
              <a:rPr lang="ru-RU" sz="3600" b="1" i="1" dirty="0" smtClean="0">
                <a:solidFill>
                  <a:srgbClr val="C00000"/>
                </a:solidFill>
              </a:rPr>
              <a:t>ОСВОБОДИТЕЛЯМ,ДОНБАСС»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848872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2000" dirty="0"/>
              <a:t>Твоим освободителям, Донбасс» — монумент в Донецке, посвященный памяти всех частей и соединений, освобождавших Донбасс во время Великой Отечественной войны.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51" y="2636912"/>
            <a:ext cx="582786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МОНУМЕНТ «ТВОИМ </a:t>
            </a:r>
            <a:r>
              <a:rPr lang="ru-RU" sz="3600" b="1" i="1" dirty="0" smtClean="0">
                <a:solidFill>
                  <a:srgbClr val="C00000"/>
                </a:solidFill>
              </a:rPr>
              <a:t>ОСВОБОДИТЕЛЯМ,ДОНБАСС»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8488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Монумент представляет собой площадку в форме треугольника, на которой расположена группа из трех наклонных объемных стен, выходящих из земли и символизирующих своими острыми гранями силуэты Донецких терриконов. У подножия монумента зажжен Вечный огонь. На одной из стен расположена надпись: «1943. Твоим освободителям, Донбасс». На другой стене установлена скульптурная группа, перечисляющая даты освобождения населенных пунктов Донецкой области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2304256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32448"/>
            <a:ext cx="2630421" cy="19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04" y="4437112"/>
            <a:ext cx="226220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КИРИЛЛУ И МЕФОДИЮ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9 </a:t>
            </a:r>
            <a:r>
              <a:rPr lang="ru-RU" sz="2000" dirty="0"/>
              <a:t>декабря 2011 года, в парке около </a:t>
            </a:r>
            <a:r>
              <a:rPr lang="ru-RU" sz="2000" dirty="0" smtClean="0"/>
              <a:t>ДК </a:t>
            </a:r>
            <a:r>
              <a:rPr lang="ru-RU" sz="2000" dirty="0"/>
              <a:t>Металлургов </a:t>
            </a:r>
            <a:r>
              <a:rPr lang="ru-RU" sz="2000" dirty="0" smtClean="0"/>
              <a:t> в </a:t>
            </a:r>
            <a:r>
              <a:rPr lang="ru-RU" sz="2000" dirty="0"/>
              <a:t>Ленинском районе Донецка </a:t>
            </a:r>
            <a:r>
              <a:rPr lang="ru-RU" sz="2000" dirty="0" smtClean="0"/>
              <a:t>открылся памятник </a:t>
            </a:r>
            <a:r>
              <a:rPr lang="ru-RU" sz="2000" dirty="0"/>
              <a:t>Кириллу и </a:t>
            </a:r>
            <a:r>
              <a:rPr lang="ru-RU" sz="2000" dirty="0" err="1"/>
              <a:t>Мефодию</a:t>
            </a:r>
            <a:r>
              <a:rPr lang="ru-RU" sz="2000" dirty="0"/>
              <a:t> . Памятник Кириллу и </a:t>
            </a:r>
            <a:r>
              <a:rPr lang="ru-RU" sz="2000" dirty="0" err="1"/>
              <a:t>Мефодию</a:t>
            </a:r>
            <a:r>
              <a:rPr lang="ru-RU" sz="2000" dirty="0"/>
              <a:t> - посвящён создателям славянской азбуки, первым переводчикам богослужебных книг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</a:t>
            </a:r>
            <a:r>
              <a:rPr lang="ru-RU" sz="2000" dirty="0"/>
              <a:t>греческого на славянский язык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Вес каждой из двух фигур памятника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составляет </a:t>
            </a:r>
            <a:r>
              <a:rPr lang="ru-RU" sz="2000" dirty="0"/>
              <a:t> </a:t>
            </a:r>
            <a:r>
              <a:rPr lang="ru-RU" sz="2000" dirty="0" smtClean="0"/>
              <a:t>более </a:t>
            </a:r>
            <a:r>
              <a:rPr lang="ru-RU" sz="2000" dirty="0"/>
              <a:t>1,5 т и были </a:t>
            </a:r>
            <a:r>
              <a:rPr lang="ru-RU" sz="2000" dirty="0" smtClean="0"/>
              <a:t>они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отлиты в металле.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Статуя </a:t>
            </a:r>
            <a:r>
              <a:rPr lang="ru-RU" sz="2000" dirty="0"/>
              <a:t>святых равноапостольных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Кирилла со </a:t>
            </a:r>
            <a:r>
              <a:rPr lang="ru-RU" sz="2000" dirty="0"/>
              <a:t>свитком </a:t>
            </a:r>
            <a:r>
              <a:rPr lang="ru-RU" sz="2000" dirty="0" smtClean="0"/>
              <a:t>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Мефодия</a:t>
            </a:r>
            <a:r>
              <a:rPr lang="ru-RU" sz="2000" dirty="0"/>
              <a:t> с книгой в руке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символизирует </a:t>
            </a:r>
            <a:r>
              <a:rPr lang="ru-RU" sz="2000" dirty="0"/>
              <a:t>необходимость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приобретения </a:t>
            </a:r>
            <a:r>
              <a:rPr lang="ru-RU" sz="2000" dirty="0"/>
              <a:t> </a:t>
            </a:r>
            <a:r>
              <a:rPr lang="ru-RU" sz="2000" dirty="0" smtClean="0"/>
              <a:t>знаний </a:t>
            </a:r>
            <a:r>
              <a:rPr lang="ru-RU" sz="2000" dirty="0"/>
              <a:t>и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огромную </a:t>
            </a:r>
            <a:r>
              <a:rPr lang="ru-RU" sz="2000" dirty="0"/>
              <a:t>роль в жизни каждого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ч</a:t>
            </a:r>
            <a:r>
              <a:rPr lang="ru-RU" sz="2000" dirty="0" smtClean="0"/>
              <a:t>еловека, </a:t>
            </a:r>
            <a:r>
              <a:rPr lang="ru-RU" sz="2000" dirty="0"/>
              <a:t>доброго наставника и учителя.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r="10072" b="17595"/>
          <a:stretch/>
        </p:blipFill>
        <p:spPr>
          <a:xfrm>
            <a:off x="5724128" y="2492895"/>
            <a:ext cx="3024336" cy="3799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7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880" cy="8501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СКУЛЬПТУРА </a:t>
            </a:r>
            <a:r>
              <a:rPr lang="ru-RU" sz="3600" b="1" i="1" dirty="0">
                <a:solidFill>
                  <a:srgbClr val="C00000"/>
                </a:solidFill>
              </a:rPr>
              <a:t>«ДОБРЫЙ АНГЕЛ МИРА»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77686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2008 году ко Дню города в Донецке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установили </a:t>
            </a:r>
            <a:r>
              <a:rPr lang="ru-RU" sz="2000" dirty="0"/>
              <a:t>скульптуру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Добрый ангел мира».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Ее </a:t>
            </a:r>
            <a:r>
              <a:rPr lang="ru-RU" sz="2000" dirty="0"/>
              <a:t>установили в центральном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городском </a:t>
            </a:r>
            <a:r>
              <a:rPr lang="ru-RU" sz="2000" dirty="0"/>
              <a:t>парке </a:t>
            </a:r>
            <a:r>
              <a:rPr lang="ru-RU" sz="2000" dirty="0" smtClean="0"/>
              <a:t>им. </a:t>
            </a:r>
            <a:r>
              <a:rPr lang="ru-RU" sz="2000" dirty="0"/>
              <a:t>Щербакова.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уникальный символ единения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людей разных </a:t>
            </a:r>
            <a:r>
              <a:rPr lang="ru-RU" sz="2000" dirty="0"/>
              <a:t>национальностей,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разных </a:t>
            </a:r>
            <a:r>
              <a:rPr lang="ru-RU" sz="2000" dirty="0"/>
              <a:t>конфессий,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представителей </a:t>
            </a:r>
            <a:r>
              <a:rPr lang="ru-RU" sz="2000" dirty="0"/>
              <a:t>разных государств</a:t>
            </a:r>
            <a:r>
              <a:rPr lang="ru-RU" sz="20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r="21397" b="3286"/>
          <a:stretch/>
        </p:blipFill>
        <p:spPr>
          <a:xfrm>
            <a:off x="5561254" y="1268760"/>
            <a:ext cx="321269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8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0"/>
            <a:ext cx="921173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85010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СКУЛЬПТУРА «ДОБРЫЙ АНГЕЛ МИРА»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488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Центром </a:t>
            </a:r>
            <a:r>
              <a:rPr lang="ru-RU" sz="2000" dirty="0"/>
              <a:t>монумента является гранитная </a:t>
            </a:r>
          </a:p>
          <a:p>
            <a:pPr marL="0" indent="0">
              <a:buNone/>
            </a:pPr>
            <a:r>
              <a:rPr lang="ru-RU" sz="2000" dirty="0"/>
              <a:t>колонна, над которой </a:t>
            </a:r>
            <a:r>
              <a:rPr lang="ru-RU" sz="2000" dirty="0" smtClean="0"/>
              <a:t>возвышается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золотая </a:t>
            </a:r>
            <a:r>
              <a:rPr lang="ru-RU" sz="2000" dirty="0" smtClean="0"/>
              <a:t>фигура </a:t>
            </a:r>
            <a:r>
              <a:rPr lang="ru-RU" sz="2000" dirty="0"/>
              <a:t>Ангела,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ступающего </a:t>
            </a:r>
            <a:r>
              <a:rPr lang="ru-RU" sz="2000" dirty="0"/>
              <a:t>по полусфере, </a:t>
            </a:r>
          </a:p>
          <a:p>
            <a:pPr marL="0" indent="0">
              <a:buNone/>
            </a:pPr>
            <a:r>
              <a:rPr lang="ru-RU" sz="2000" dirty="0"/>
              <a:t>олицетворяющей Землю.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руках Ангела голубь – </a:t>
            </a:r>
          </a:p>
          <a:p>
            <a:pPr marL="0" indent="0">
              <a:buNone/>
            </a:pPr>
            <a:r>
              <a:rPr lang="ru-RU" sz="2000" dirty="0"/>
              <a:t>символ Мира и Надежды.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Центр </a:t>
            </a:r>
            <a:r>
              <a:rPr lang="ru-RU" sz="2000" dirty="0"/>
              <a:t>композиции </a:t>
            </a:r>
            <a:r>
              <a:rPr lang="ru-RU" sz="2000" dirty="0" smtClean="0"/>
              <a:t>определяет </a:t>
            </a:r>
          </a:p>
          <a:p>
            <a:pPr marL="0" indent="0">
              <a:buNone/>
            </a:pPr>
            <a:r>
              <a:rPr lang="ru-RU" sz="2000" dirty="0" smtClean="0"/>
              <a:t>прозрачная </a:t>
            </a:r>
            <a:r>
              <a:rPr lang="ru-RU" sz="2000" dirty="0"/>
              <a:t>сфера, символизирующая </a:t>
            </a:r>
          </a:p>
          <a:p>
            <a:pPr marL="0" indent="0">
              <a:buNone/>
            </a:pPr>
            <a:r>
              <a:rPr lang="ru-RU" sz="2000" dirty="0"/>
              <a:t>Земной шар, увенчанная </a:t>
            </a:r>
            <a:r>
              <a:rPr lang="ru-RU" sz="2000" dirty="0" smtClean="0"/>
              <a:t>позолоченной </a:t>
            </a:r>
          </a:p>
          <a:p>
            <a:pPr marL="0" indent="0">
              <a:buNone/>
            </a:pPr>
            <a:r>
              <a:rPr lang="ru-RU" sz="2000" dirty="0" smtClean="0"/>
              <a:t>фигурой Ангела</a:t>
            </a:r>
            <a:r>
              <a:rPr lang="ru-RU" sz="2000" dirty="0"/>
              <a:t>, несущего в руках голубя </a:t>
            </a:r>
            <a:r>
              <a:rPr lang="ru-RU" sz="2000" dirty="0" smtClean="0"/>
              <a:t>– </a:t>
            </a:r>
          </a:p>
          <a:p>
            <a:pPr marL="0" indent="0">
              <a:buNone/>
            </a:pPr>
            <a:r>
              <a:rPr lang="ru-RU" sz="2000" dirty="0" smtClean="0"/>
              <a:t>символ </a:t>
            </a:r>
            <a:r>
              <a:rPr lang="ru-RU" sz="2000" dirty="0"/>
              <a:t>мира </a:t>
            </a:r>
            <a:r>
              <a:rPr lang="ru-RU" sz="2000" dirty="0" smtClean="0"/>
              <a:t>и </a:t>
            </a:r>
            <a:r>
              <a:rPr lang="ru-RU" sz="2000" dirty="0"/>
              <a:t>надежды, доброты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 </a:t>
            </a:r>
            <a:r>
              <a:rPr lang="ru-RU" sz="2000" dirty="0"/>
              <a:t>готовности к самопожертвованию.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963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«ЦАРЬ – </a:t>
            </a:r>
            <a:r>
              <a:rPr lang="ru-RU" sz="3600" b="1" i="1" dirty="0" smtClean="0">
                <a:solidFill>
                  <a:srgbClr val="C00000"/>
                </a:solidFill>
              </a:rPr>
              <a:t>ПУШКА»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848872" cy="58326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Копия </a:t>
            </a:r>
            <a:r>
              <a:rPr lang="ru-RU" sz="2000" dirty="0"/>
              <a:t>кремлевской Царь-пушки была отлита специально для столицы Донбасса весной 2001 года. Копия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Копия </a:t>
            </a:r>
            <a:r>
              <a:rPr lang="ru-RU" sz="2000" dirty="0"/>
              <a:t>отлита только из чугуна,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у </a:t>
            </a:r>
            <a:r>
              <a:rPr lang="ru-RU" sz="2000" dirty="0"/>
              <a:t>оригинала же бронзовый ствол.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Всего </a:t>
            </a:r>
            <a:r>
              <a:rPr lang="ru-RU" sz="2000" dirty="0"/>
              <a:t>пушка состоит из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24 </a:t>
            </a:r>
            <a:r>
              <a:rPr lang="ru-RU" sz="2000" dirty="0"/>
              <a:t>элементов, </a:t>
            </a:r>
            <a:r>
              <a:rPr lang="ru-RU" sz="2000" dirty="0" smtClean="0"/>
              <a:t>среди </a:t>
            </a:r>
            <a:r>
              <a:rPr lang="ru-RU" sz="2000" dirty="0"/>
              <a:t>которых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узоры </a:t>
            </a:r>
            <a:r>
              <a:rPr lang="ru-RU" sz="2000" dirty="0"/>
              <a:t>на стволе орудия,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голова </a:t>
            </a:r>
            <a:r>
              <a:rPr lang="ru-RU" sz="2000" dirty="0"/>
              <a:t>льва, отлитое </a:t>
            </a:r>
            <a:r>
              <a:rPr lang="ru-RU" sz="2000" dirty="0" smtClean="0"/>
              <a:t>изображение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царя </a:t>
            </a:r>
            <a:r>
              <a:rPr lang="ru-RU" sz="2000" dirty="0"/>
              <a:t>Федора на коне, 4 ядра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и </a:t>
            </a:r>
            <a:r>
              <a:rPr lang="ru-RU" sz="2000" dirty="0"/>
              <a:t>многие другие.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492896"/>
            <a:ext cx="37444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ПАМЯТНЫЙ ЗНАК « БОХУМ»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488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Донецке есть памятный знак “Бохум”. Этот подарок от немецкого города Бохум. В 1997 представители города подарили нам копию своего знаменитого колокола, которая была отлита в 1949 году. Донецкая копия, правда, меньше в 10 раз оригинала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28" y="2492896"/>
            <a:ext cx="6014442" cy="40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Виртуальная </a:t>
            </a:r>
            <a:r>
              <a:rPr lang="ru-RU" sz="3200" dirty="0">
                <a:solidFill>
                  <a:srgbClr val="FF0000"/>
                </a:solidFill>
              </a:rPr>
              <a:t>экскурсия к </a:t>
            </a:r>
            <a:r>
              <a:rPr lang="ru-RU" sz="3200" dirty="0" smtClean="0">
                <a:solidFill>
                  <a:srgbClr val="FF0000"/>
                </a:solidFill>
              </a:rPr>
              <a:t>историческим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или культурным памятникам  </a:t>
            </a:r>
            <a:r>
              <a:rPr lang="ru-RU" sz="3200" dirty="0">
                <a:solidFill>
                  <a:srgbClr val="FF0000"/>
                </a:solidFill>
              </a:rPr>
              <a:t>Донбасса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71164"/>
            <a:ext cx="2305143" cy="307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2279060" cy="3115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33820"/>
            <a:ext cx="2286724" cy="30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0609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ДЖОНУ ЮЗУ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848872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Памятник </a:t>
            </a:r>
            <a:r>
              <a:rPr lang="ru-RU" sz="2000" dirty="0"/>
              <a:t>английскому промышленнику Джону Джеймсу Юзу, основателю </a:t>
            </a:r>
            <a:r>
              <a:rPr lang="ru-RU" sz="2000" dirty="0" err="1"/>
              <a:t>Юзовки</a:t>
            </a:r>
            <a:r>
              <a:rPr lang="ru-RU" sz="2000" dirty="0"/>
              <a:t> (нынешний Донецк), создателю </a:t>
            </a:r>
            <a:r>
              <a:rPr lang="ru-RU" sz="2000" dirty="0" smtClean="0"/>
              <a:t>Донецкой </a:t>
            </a:r>
            <a:r>
              <a:rPr lang="ru-RU" sz="2000" dirty="0"/>
              <a:t>металлургической промышленности, был открыт 8 сентября 2001 года в самом сердце студенческого городка </a:t>
            </a:r>
            <a:r>
              <a:rPr lang="ru-RU" sz="2000" dirty="0" smtClean="0"/>
              <a:t>ДНТУ, </a:t>
            </a:r>
          </a:p>
          <a:p>
            <a:pPr marL="0" indent="0">
              <a:buNone/>
            </a:pPr>
            <a:r>
              <a:rPr lang="ru-RU" sz="2000" dirty="0" smtClean="0"/>
              <a:t>напротив </a:t>
            </a:r>
            <a:r>
              <a:rPr lang="ru-RU" sz="2000" dirty="0"/>
              <a:t>нового корпуса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Фигуру Джона Юза в человеческий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рост </a:t>
            </a:r>
            <a:r>
              <a:rPr lang="ru-RU" sz="2000" dirty="0"/>
              <a:t>скульптор решил </a:t>
            </a:r>
            <a:r>
              <a:rPr lang="ru-RU" sz="2000" dirty="0" smtClean="0"/>
              <a:t>установить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на низком постаменте, подчеркнув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тем </a:t>
            </a:r>
            <a:r>
              <a:rPr lang="ru-RU" sz="2000" dirty="0"/>
              <a:t>самым человеческие качества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отца-основателя </a:t>
            </a:r>
            <a:r>
              <a:rPr lang="ru-RU" sz="2000" dirty="0"/>
              <a:t>донецкой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промышленности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Памятник отлит 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центральных </a:t>
            </a:r>
            <a:r>
              <a:rPr lang="ru-RU" sz="2000" dirty="0"/>
              <a:t>ремонтно-механических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мастерских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2211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АНАТОЛИЮ СОЛОВЬЯНЕНКО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84887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Памятник Анатолию Соловьяненко установлен 31 мая 2002 года в Ворошиловском районе Донецка, в Театральном сквере возле Донецкого государственного академического театра оперы и балета, который тоже носит </a:t>
            </a:r>
            <a:r>
              <a:rPr lang="ru-RU" sz="2000" dirty="0" smtClean="0"/>
              <a:t>имя </a:t>
            </a:r>
            <a:r>
              <a:rPr lang="ru-RU" sz="2000" dirty="0"/>
              <a:t>Соловьяненко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14978"/>
            <a:ext cx="5981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85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99412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АНАТОЛИЮ СОЛОВЬЯНЕНКО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Памятник </a:t>
            </a:r>
            <a:r>
              <a:rPr lang="ru-RU" sz="2000" dirty="0"/>
              <a:t>представляет собой скульптуру Анатолия Соловьяненко в полный рост, одетого в концертный костюм Герцога из оперы Джузеппе Верди «</a:t>
            </a:r>
            <a:r>
              <a:rPr lang="ru-RU" sz="2000" dirty="0" err="1"/>
              <a:t>Риголетто</a:t>
            </a:r>
            <a:r>
              <a:rPr lang="ru-RU" sz="2000" dirty="0"/>
              <a:t>». Скульптура стоит на постаменте круглой формы, который опирается на цилиндры, символизирующие театральные колонны. Памятник выполнен из бронзы и покрыт сусальным золотом. Высота памятника 3,5 </a:t>
            </a:r>
            <a:r>
              <a:rPr lang="ru-RU" sz="2000" dirty="0" smtClean="0"/>
              <a:t>метра.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2520280" cy="33139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69456"/>
            <a:ext cx="2472558" cy="32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92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С.Н.БУБКЕ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776864" cy="56886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Славится наш край и спортсменами! Наш земляк, Сергей </a:t>
            </a:r>
            <a:r>
              <a:rPr lang="ru-RU" sz="2000" dirty="0" err="1"/>
              <a:t>Назарович</a:t>
            </a:r>
            <a:r>
              <a:rPr lang="ru-RU" sz="2000" dirty="0"/>
              <a:t> Бубка, является 10-ти кратным рекордсменом </a:t>
            </a:r>
            <a:r>
              <a:rPr lang="ru-RU" sz="2000" dirty="0" smtClean="0"/>
              <a:t> мира </a:t>
            </a:r>
            <a:r>
              <a:rPr lang="ru-RU" sz="2000" dirty="0"/>
              <a:t>и чемпионом Олимпийских игр. Такому почетному гражданину Донецка был воздвигнут прижизненный памятник около одного из самых крупных спортивных комплексов “Олимпийский”. Памятник был установлен в 1999 году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32" y="2924944"/>
            <a:ext cx="5092444" cy="33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С.Н.БУБКЕ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редставляет </a:t>
            </a:r>
            <a:r>
              <a:rPr lang="ru-RU" sz="2000" dirty="0"/>
              <a:t>собой бронзовую скульптуру спортсмена с шестом в руках, который готовится к выполнению прыжка. У правого колена скульптуры – пролетающая ласточка. Высота самого памятника – 3,5 метра. Длина постамента, на котором стоит скульптура, составляет 6 метров 15 сантиметров. Почитателям спорта известно, что это рекордная </a:t>
            </a:r>
            <a:r>
              <a:rPr lang="ru-RU" sz="2000" dirty="0" smtClean="0"/>
              <a:t>высота </a:t>
            </a:r>
            <a:r>
              <a:rPr lang="ru-RU" sz="2000" dirty="0"/>
              <a:t>прыжка Сергея Бубки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-1" r="24927" b="4672"/>
          <a:stretch/>
        </p:blipFill>
        <p:spPr>
          <a:xfrm>
            <a:off x="5292080" y="2907221"/>
            <a:ext cx="2882837" cy="36176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2708721" cy="361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52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22899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МЕМОРИАЛЬНЫЙ </a:t>
            </a:r>
            <a:r>
              <a:rPr lang="ru-RU" sz="3600" b="1" i="1" dirty="0" smtClean="0">
                <a:solidFill>
                  <a:srgbClr val="C00000"/>
                </a:solidFill>
              </a:rPr>
              <a:t>КОМПЛЕКС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>
                <a:solidFill>
                  <a:srgbClr val="C00000"/>
                </a:solidFill>
              </a:rPr>
              <a:t>САУР -МОГИЛА»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Сау́р-Моги́ла</a:t>
            </a:r>
            <a:r>
              <a:rPr lang="ru-RU" sz="2000" dirty="0" smtClean="0"/>
              <a:t>— </a:t>
            </a:r>
            <a:r>
              <a:rPr lang="ru-RU" sz="2000" dirty="0"/>
              <a:t>курган в Шахтёрском районе Донецкой области, одна из высот Донецкого кряжа (277,9 м). На вершине кургана находились сторожевой казацкий </a:t>
            </a:r>
            <a:r>
              <a:rPr lang="ru-RU" sz="2000" dirty="0" smtClean="0"/>
              <a:t>пост , </a:t>
            </a:r>
          </a:p>
          <a:p>
            <a:pPr marL="0" indent="0">
              <a:buNone/>
            </a:pPr>
            <a:r>
              <a:rPr lang="ru-RU" sz="2000" dirty="0" smtClean="0"/>
              <a:t>укрепления </a:t>
            </a:r>
            <a:r>
              <a:rPr lang="ru-RU" sz="2000" dirty="0" err="1"/>
              <a:t>Миус</a:t>
            </a:r>
            <a:r>
              <a:rPr lang="ru-RU" sz="2000" dirty="0"/>
              <a:t>-фронта.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После </a:t>
            </a:r>
            <a:r>
              <a:rPr lang="ru-RU" sz="2000" dirty="0"/>
              <a:t>Великой Отечественной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 err="1"/>
              <a:t>Саур</a:t>
            </a:r>
            <a:r>
              <a:rPr lang="ru-RU" sz="2000" dirty="0"/>
              <a:t>-Могиле был </a:t>
            </a:r>
            <a:r>
              <a:rPr lang="ru-RU" sz="2000" dirty="0" smtClean="0"/>
              <a:t>создан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мемориальный комплекс.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Курган </a:t>
            </a:r>
            <a:r>
              <a:rPr lang="ru-RU" sz="2000" dirty="0"/>
              <a:t>входит в состав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регионального </a:t>
            </a:r>
            <a:r>
              <a:rPr lang="ru-RU" sz="2000" dirty="0"/>
              <a:t>ландшафтного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парка «Донецкий </a:t>
            </a:r>
            <a:r>
              <a:rPr lang="ru-RU" sz="2000" dirty="0"/>
              <a:t>кряж</a:t>
            </a:r>
            <a:r>
              <a:rPr lang="ru-RU" sz="2000" dirty="0" smtClean="0"/>
              <a:t>».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1"/>
            <a:ext cx="4320480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5212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</a:t>
            </a:r>
            <a:r>
              <a:rPr lang="ru-RU" sz="3600" b="1" i="1" dirty="0" smtClean="0">
                <a:solidFill>
                  <a:srgbClr val="C00000"/>
                </a:solidFill>
              </a:rPr>
              <a:t>«МЕМОРИАЛ ПОДВИГУ ШАХТЕРОВ МАКЕЕВКИ»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Памятник "</a:t>
            </a:r>
            <a:r>
              <a:rPr lang="ru-RU" sz="2000" dirty="0"/>
              <a:t>Мемориал подвигу шахтеров Макеевки" - посвящен шахтерам города, которые, добывая уголь, отдали самое ценное - свою </a:t>
            </a:r>
            <a:r>
              <a:rPr lang="ru-RU" sz="2000" dirty="0" smtClean="0"/>
              <a:t>жизнь.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Мемориал установлен в 2003 году.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Памятник представляет собой </a:t>
            </a:r>
            <a:r>
              <a:rPr lang="ru-RU" sz="2000" dirty="0" smtClean="0"/>
              <a:t>  </a:t>
            </a:r>
            <a:r>
              <a:rPr lang="ru-RU" sz="2000" dirty="0" smtClean="0"/>
              <a:t>скульптуру </a:t>
            </a:r>
            <a:r>
              <a:rPr lang="ru-RU" sz="2000" dirty="0"/>
              <a:t>шахтеров.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Их </a:t>
            </a:r>
            <a:r>
              <a:rPr lang="ru-RU" sz="2000" dirty="0"/>
              <a:t>образы и </a:t>
            </a:r>
            <a:r>
              <a:rPr lang="ru-RU" sz="2000" dirty="0" smtClean="0"/>
              <a:t>динамика </a:t>
            </a:r>
            <a:r>
              <a:rPr lang="ru-RU" sz="2000" dirty="0"/>
              <a:t>отображают  </a:t>
            </a:r>
            <a:r>
              <a:rPr lang="ru-RU" sz="2000" dirty="0" smtClean="0"/>
              <a:t>героизм </a:t>
            </a:r>
            <a:r>
              <a:rPr lang="ru-RU" sz="2000" dirty="0"/>
              <a:t>труда </a:t>
            </a:r>
            <a:r>
              <a:rPr lang="ru-RU" sz="2000" dirty="0" smtClean="0"/>
              <a:t>покорителей </a:t>
            </a:r>
          </a:p>
          <a:p>
            <a:pPr marL="0" indent="0">
              <a:buNone/>
            </a:pPr>
            <a:r>
              <a:rPr lang="ru-RU" sz="2000" dirty="0" smtClean="0"/>
              <a:t>подземных глубин</a:t>
            </a:r>
            <a:r>
              <a:rPr lang="ru-RU" sz="2000" dirty="0"/>
              <a:t>, </a:t>
            </a:r>
            <a:r>
              <a:rPr lang="ru-RU" sz="2000" dirty="0" smtClean="0"/>
              <a:t>готовность </a:t>
            </a:r>
            <a:r>
              <a:rPr lang="ru-RU" sz="2000" dirty="0"/>
              <a:t>шахтеров </a:t>
            </a:r>
            <a:r>
              <a:rPr lang="ru-RU" sz="2000" dirty="0" smtClean="0"/>
              <a:t>к ежедневному  подвигу.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439248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0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" y="23369"/>
            <a:ext cx="9189156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" y="2420889"/>
            <a:ext cx="2347304" cy="29771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639472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КУЛЬТУРНО-ИСТОРИЧЕСКОЕ НАСЛЕДИЕ ДОНБАССА 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          </a:t>
            </a:r>
            <a:r>
              <a:rPr lang="ru-RU" sz="2400" dirty="0" smtClean="0"/>
              <a:t>В </a:t>
            </a:r>
            <a:r>
              <a:rPr lang="ru-RU" sz="2400" dirty="0"/>
              <a:t>Донецке числится 262 </a:t>
            </a:r>
            <a:r>
              <a:rPr lang="ru-RU" sz="2400" dirty="0" smtClean="0"/>
              <a:t>   </a:t>
            </a:r>
            <a:br>
              <a:rPr lang="ru-RU" sz="2400" dirty="0" smtClean="0"/>
            </a:br>
            <a:r>
              <a:rPr lang="ru-RU" sz="2400" dirty="0" smtClean="0"/>
              <a:t>                           памятника </a:t>
            </a:r>
            <a:r>
              <a:rPr lang="ru-RU" sz="2400" dirty="0"/>
              <a:t>истории и </a:t>
            </a:r>
            <a:r>
              <a:rPr lang="ru-RU" sz="2400" dirty="0" smtClean="0"/>
              <a:t>культуры</a:t>
            </a:r>
            <a:br>
              <a:rPr lang="ru-RU" sz="2400" dirty="0" smtClean="0"/>
            </a:br>
            <a:r>
              <a:rPr lang="ru-RU" sz="2400" dirty="0" smtClean="0"/>
              <a:t>                       </a:t>
            </a:r>
            <a:r>
              <a:rPr lang="ru-RU" sz="2400" dirty="0" smtClean="0"/>
              <a:t>К  </a:t>
            </a:r>
            <a:r>
              <a:rPr lang="ru-RU" sz="2400" dirty="0" smtClean="0"/>
              <a:t>ним </a:t>
            </a:r>
            <a:r>
              <a:rPr lang="ru-RU" sz="2400" dirty="0"/>
              <a:t>относятся скульптуры,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мемориалы</a:t>
            </a:r>
            <a:r>
              <a:rPr lang="ru-RU" sz="2400" dirty="0"/>
              <a:t>, памятные знаки,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мемориальные </a:t>
            </a:r>
            <a:r>
              <a:rPr lang="ru-RU" sz="2400" dirty="0"/>
              <a:t>доски</a:t>
            </a:r>
            <a:r>
              <a:rPr lang="ru-RU" sz="24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46394"/>
            <a:ext cx="3503223" cy="25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244">
            <a:off x="5906084" y="4083513"/>
            <a:ext cx="2876438" cy="1912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238">
            <a:off x="1036804" y="4016533"/>
            <a:ext cx="2835222" cy="1861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632271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КУЛЬТУРНО-ИСТОРИЧЕСКОЕ НАСЛЕДИЕ ДОНБАССА 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2200" dirty="0" smtClean="0"/>
              <a:t>18 </a:t>
            </a:r>
            <a:r>
              <a:rPr lang="ru-RU" sz="2200" dirty="0"/>
              <a:t>памятников посвящены Октябрьской революции 1917 года,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9 </a:t>
            </a:r>
            <a:r>
              <a:rPr lang="ru-RU" sz="2200" dirty="0"/>
              <a:t>памятников - гражданской войне, 30 памятников - искусству,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30 </a:t>
            </a:r>
            <a:r>
              <a:rPr lang="ru-RU" sz="2200" dirty="0"/>
              <a:t>памятников - труду, 37 — братских могил, 3 </a:t>
            </a:r>
            <a:r>
              <a:rPr lang="ru-RU" sz="2200" dirty="0" smtClean="0"/>
              <a:t>памятника </a:t>
            </a:r>
            <a:r>
              <a:rPr lang="ru-RU" sz="2200" dirty="0"/>
              <a:t>- жертвам фашизма,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 </a:t>
            </a:r>
            <a:r>
              <a:rPr lang="ru-RU" sz="2200" dirty="0"/>
              <a:t>памятника - деятелям КПСС, 1 памятник -сотрудникам милиции,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 </a:t>
            </a:r>
            <a:r>
              <a:rPr lang="ru-RU" sz="2200" dirty="0"/>
              <a:t>памятник- основателю города</a:t>
            </a:r>
            <a:r>
              <a:rPr lang="ru-RU" sz="22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53466"/>
            <a:ext cx="2304255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9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9"/>
            <a:ext cx="9144000" cy="68467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46673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«СЛАВА ШАХТЁРСКОМУ ТРУДУ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200" dirty="0"/>
              <a:t>Все знают, что наш город является сердцем Донецкого каменноугольного бассейна и славится трудом горняков.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Именно </a:t>
            </a:r>
            <a:r>
              <a:rPr lang="ru-RU" sz="2200" dirty="0"/>
              <a:t>поэтому памятник “Слава Шахтёрскому труду” является </a:t>
            </a:r>
            <a:r>
              <a:rPr lang="ru-RU" sz="2200" dirty="0" smtClean="0"/>
              <a:t>“    визитной </a:t>
            </a:r>
            <a:r>
              <a:rPr lang="ru-RU" sz="2200" dirty="0"/>
              <a:t>карточкой” Донецка. Монумент расположен в центре </a:t>
            </a:r>
            <a:r>
              <a:rPr lang="ru-RU" sz="2200" dirty="0" smtClean="0"/>
              <a:t>  Шахтёрской </a:t>
            </a:r>
            <a:r>
              <a:rPr lang="ru-RU" sz="2200" dirty="0"/>
              <a:t>площади, прямо на въезде в центр города с севера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3473"/>
            <a:ext cx="5192577" cy="31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919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2271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«СЛАВА ШАХТЁРСКОМУ ТРУДУ»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Памятник представляет собой скульптуру шахтёра в полный рост,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который </a:t>
            </a:r>
            <a:r>
              <a:rPr lang="ru-RU" sz="2000" dirty="0"/>
              <a:t>в правой вытянутой руке держит кусок каменного угля.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Материалом </a:t>
            </a:r>
            <a:r>
              <a:rPr lang="ru-RU" sz="2000" dirty="0"/>
              <a:t>для изготовления скульптуры послужил чугун, ее вес составляет 22 тонны, а для угля – алюминий, его вес – 90 килограмм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8247" r="10182" b="525"/>
          <a:stretch/>
        </p:blipFill>
        <p:spPr>
          <a:xfrm>
            <a:off x="2555776" y="2924944"/>
            <a:ext cx="456818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В.И.ЛЕНИНУ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908720"/>
            <a:ext cx="79563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1967 году в честь пятидесятилетия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Великой </a:t>
            </a:r>
            <a:r>
              <a:rPr lang="ru-RU" sz="2000" dirty="0"/>
              <a:t>Октябрьской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социалистической </a:t>
            </a:r>
            <a:r>
              <a:rPr lang="ru-RU" sz="2000" dirty="0"/>
              <a:t> </a:t>
            </a:r>
            <a:r>
              <a:rPr lang="ru-RU" sz="2000" dirty="0" smtClean="0"/>
              <a:t>революции </a:t>
            </a:r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площади Ленина </a:t>
            </a:r>
            <a:r>
              <a:rPr lang="ru-RU" sz="2000" dirty="0" smtClean="0"/>
              <a:t>в </a:t>
            </a:r>
            <a:r>
              <a:rPr lang="ru-RU" sz="2000" dirty="0"/>
              <a:t>Донецке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был </a:t>
            </a:r>
            <a:r>
              <a:rPr lang="ru-RU" sz="2000" dirty="0"/>
              <a:t>установлен памятник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</a:t>
            </a:r>
            <a:r>
              <a:rPr lang="ru-RU" sz="2000" dirty="0"/>
              <a:t>. И. Ленину. Памятник представляет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собой </a:t>
            </a:r>
            <a:r>
              <a:rPr lang="ru-RU" sz="2000" dirty="0"/>
              <a:t>монументальную композицию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из </a:t>
            </a:r>
            <a:r>
              <a:rPr lang="ru-RU" sz="2000" dirty="0"/>
              <a:t>скульптуры Владимира Ильича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полный рост и отдельно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стоящего </a:t>
            </a:r>
            <a:r>
              <a:rPr lang="ru-RU" sz="2000" dirty="0"/>
              <a:t>пилона.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58" y="1340768"/>
            <a:ext cx="3135099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В.И.ЛЕНИНУ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848872" cy="549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Скульптура изготовлена из бронзы </a:t>
            </a:r>
            <a:r>
              <a:rPr lang="ru-RU" sz="2000" dirty="0" smtClean="0"/>
              <a:t>размером </a:t>
            </a:r>
            <a:r>
              <a:rPr lang="ru-RU" sz="2000" dirty="0"/>
              <a:t>семь с половиной </a:t>
            </a:r>
            <a:r>
              <a:rPr lang="ru-RU" sz="2000" dirty="0" smtClean="0"/>
              <a:t>метров. Она </a:t>
            </a:r>
            <a:r>
              <a:rPr lang="ru-RU" sz="2000" dirty="0"/>
              <a:t>установлена на черно-сером </a:t>
            </a:r>
            <a:r>
              <a:rPr lang="ru-RU" sz="2000" dirty="0" smtClean="0"/>
              <a:t>постаменте</a:t>
            </a:r>
            <a:r>
              <a:rPr lang="ru-RU" sz="2000" dirty="0"/>
              <a:t>, выполненном из </a:t>
            </a:r>
            <a:r>
              <a:rPr lang="ru-RU" sz="2000" dirty="0" smtClean="0"/>
              <a:t>гранита. Вместе скульптура </a:t>
            </a:r>
            <a:r>
              <a:rPr lang="ru-RU" sz="2000" dirty="0"/>
              <a:t>и постамент </a:t>
            </a:r>
            <a:r>
              <a:rPr lang="ru-RU" sz="2000" dirty="0" smtClean="0"/>
              <a:t>имеют </a:t>
            </a:r>
            <a:r>
              <a:rPr lang="ru-RU" sz="2000" dirty="0"/>
              <a:t>высоту тринадцать </a:t>
            </a:r>
            <a:r>
              <a:rPr lang="ru-RU" sz="2000" dirty="0" smtClean="0"/>
              <a:t>с </a:t>
            </a:r>
            <a:r>
              <a:rPr lang="ru-RU" sz="2000" dirty="0"/>
              <a:t>половиной метров.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53021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ПАМЯТНИК «ЖЕРТВАМ ФАШИЗМА»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92888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Монумент </a:t>
            </a:r>
            <a:r>
              <a:rPr lang="ru-RU" sz="2000" dirty="0" smtClean="0"/>
              <a:t>«Жертвам </a:t>
            </a:r>
            <a:r>
              <a:rPr lang="ru-RU" sz="2000" dirty="0" smtClean="0"/>
              <a:t> немецкого фашизма</a:t>
            </a:r>
            <a:r>
              <a:rPr lang="ru-RU" sz="2000" dirty="0" smtClean="0"/>
              <a:t>» </a:t>
            </a:r>
            <a:r>
              <a:rPr lang="ru-RU" sz="2000" dirty="0"/>
              <a:t>в Донецке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расположен </a:t>
            </a:r>
            <a:r>
              <a:rPr lang="ru-RU" sz="2000" dirty="0"/>
              <a:t>в Ленинском районе </a:t>
            </a:r>
            <a:r>
              <a:rPr lang="ru-RU" sz="2000" dirty="0" smtClean="0"/>
              <a:t>у</a:t>
            </a:r>
          </a:p>
          <a:p>
            <a:pPr marL="0" indent="0">
              <a:buNone/>
            </a:pPr>
            <a:r>
              <a:rPr lang="ru-RU" sz="2000" dirty="0" smtClean="0"/>
              <a:t>Дворца </a:t>
            </a:r>
            <a:r>
              <a:rPr lang="ru-RU" sz="2000" dirty="0"/>
              <a:t>культуры металлургов.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Во </a:t>
            </a:r>
            <a:r>
              <a:rPr lang="ru-RU" sz="2000" dirty="0"/>
              <a:t>время оккупации Донецка (г. </a:t>
            </a:r>
            <a:r>
              <a:rPr lang="ru-RU" sz="2000" dirty="0" err="1"/>
              <a:t>Сталино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 smtClean="0"/>
              <a:t>германскими </a:t>
            </a:r>
            <a:r>
              <a:rPr lang="ru-RU" sz="2000" dirty="0"/>
              <a:t>войсками на </a:t>
            </a:r>
            <a:r>
              <a:rPr lang="ru-RU" sz="2000" dirty="0" smtClean="0"/>
              <a:t>этой</a:t>
            </a:r>
          </a:p>
          <a:p>
            <a:pPr marL="0" indent="0">
              <a:buNone/>
            </a:pPr>
            <a:r>
              <a:rPr lang="ru-RU" sz="2000" dirty="0" smtClean="0"/>
              <a:t>территории </a:t>
            </a:r>
            <a:r>
              <a:rPr lang="ru-RU" sz="2000" dirty="0"/>
              <a:t>был организован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концлагерь </a:t>
            </a:r>
            <a:r>
              <a:rPr lang="ru-RU" sz="2000" dirty="0"/>
              <a:t>для советских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военнопленных</a:t>
            </a:r>
            <a:r>
              <a:rPr lang="ru-RU" sz="2000" dirty="0"/>
              <a:t>, </a:t>
            </a:r>
            <a:r>
              <a:rPr lang="ru-RU" sz="2000" dirty="0" smtClean="0"/>
              <a:t>в </a:t>
            </a:r>
            <a:r>
              <a:rPr lang="ru-RU" sz="2000" dirty="0"/>
              <a:t>нем содержалось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около </a:t>
            </a:r>
            <a:r>
              <a:rPr lang="ru-RU" sz="2000" dirty="0"/>
              <a:t>25 тысяч человек.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Погибших </a:t>
            </a:r>
            <a:r>
              <a:rPr lang="ru-RU" sz="2000" dirty="0"/>
              <a:t>хоронили в парке.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После войны на </a:t>
            </a:r>
            <a:r>
              <a:rPr lang="ru-RU" sz="2000" dirty="0"/>
              <a:t>месте могил был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установлен </a:t>
            </a:r>
            <a:r>
              <a:rPr lang="ru-RU" sz="2000" dirty="0"/>
              <a:t>небольшой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скульптурный </a:t>
            </a:r>
            <a:r>
              <a:rPr lang="ru-RU" sz="2000" dirty="0"/>
              <a:t>монумент.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1956 году на месте м</a:t>
            </a:r>
            <a:r>
              <a:rPr lang="ru-RU" sz="2000" dirty="0" smtClean="0"/>
              <a:t>огил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был насыпан курган.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1483"/>
            <a:ext cx="2880320" cy="47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1175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  «Донбасс – мой край родной»                                                                        </vt:lpstr>
      <vt:lpstr>Виртуальная экскурсия к историческим  или культурным памятникам  Донбасса.      </vt:lpstr>
      <vt:lpstr>КУЛЬТУРНО-ИСТОРИЧЕСКОЕ НАСЛЕДИЕ ДОНБАССА            В Донецке числится 262                                памятника истории и культуры                        К  ним относятся скульптуры,                           мемориалы, памятные знаки,              мемориальные доски.    </vt:lpstr>
      <vt:lpstr>КУЛЬТУРНО-ИСТОРИЧЕСКОЕ НАСЛЕДИЕ ДОНБАССА  18 памятников посвящены Октябрьской революции 1917 года,  9 памятников - гражданской войне, 30 памятников - искусству,  30 памятников - труду, 37 — братских могил, 3 памятника - жертвам фашизма,  3 памятника - деятелям КПСС, 1 памятник -сотрудникам милиции,  1 памятник- основателю города.          </vt:lpstr>
      <vt:lpstr>ПАМЯТНИК «СЛАВА ШАХТЁРСКОМУ ТРУДУ»  Все знают, что наш город является сердцем Донецкого каменноугольного бассейна и славится трудом горняков.     Именно поэтому памятник “Слава Шахтёрскому труду” является “    визитной карточкой” Донецка. Монумент расположен в центре   Шахтёрской площади, прямо на въезде в центр города с севера.        </vt:lpstr>
      <vt:lpstr>ПАМЯТНИК «СЛАВА ШАХТЁРСКОМУ ТРУДУ»  Памятник представляет собой скульптуру шахтёра в полный рост,  который в правой вытянутой руке держит кусок каменного угля.  Материалом для изготовления скульптуры послужил чугун, ее вес составляет 22 тонны, а для угля – алюминий, его вес – 90 килограмм.            </vt:lpstr>
      <vt:lpstr>ПАМЯТНИК В.И.ЛЕНИНУ </vt:lpstr>
      <vt:lpstr>ПАМЯТНИК В.И.ЛЕНИНУ </vt:lpstr>
      <vt:lpstr>ПАМЯТНИК «ЖЕРТВАМ ФАШИЗМА» </vt:lpstr>
      <vt:lpstr>ПАМЯТНИК «ЖЕРТВАМ ФАШИЗМА» </vt:lpstr>
      <vt:lpstr>ПАМЯТНИК АРТЁМУ </vt:lpstr>
      <vt:lpstr>ПАМЯТНИК ГРИНКЕВИЧУ </vt:lpstr>
      <vt:lpstr>МОНУМЕНТ «ТВОИМ ОСВОБОДИТЕЛЯМ,ДОНБАСС»</vt:lpstr>
      <vt:lpstr>МОНУМЕНТ «ТВОИМ ОСВОБОДИТЕЛЯМ,ДОНБАСС»</vt:lpstr>
      <vt:lpstr>ПАМЯТНИК КИРИЛЛУ И МЕФОДИЮ </vt:lpstr>
      <vt:lpstr> СКУЛЬПТУРА «ДОБРЫЙ АНГЕЛ МИРА» </vt:lpstr>
      <vt:lpstr>СКУЛЬПТУРА «ДОБРЫЙ АНГЕЛ МИРА» </vt:lpstr>
      <vt:lpstr>ПАМЯТНИК «ЦАРЬ – ПУШКА»</vt:lpstr>
      <vt:lpstr>ПАМЯТНЫЙ ЗНАК « БОХУМ» </vt:lpstr>
      <vt:lpstr>ПАМЯТНИК ДЖОНУ ЮЗУ </vt:lpstr>
      <vt:lpstr>ПАМЯТНИК АНАТОЛИЮ СОЛОВЬЯНЕНКО </vt:lpstr>
      <vt:lpstr>ПАМЯТНИК АНАТОЛИЮ СОЛОВЬЯНЕНКО </vt:lpstr>
      <vt:lpstr>ПАМЯТНИК С.Н.БУБКЕ </vt:lpstr>
      <vt:lpstr>ПАМЯТНИК С.Н.БУБКЕ </vt:lpstr>
      <vt:lpstr>МЕМОРИАЛЬНЫЙ КОМПЛЕКС «САУР -МОГИЛА»</vt:lpstr>
      <vt:lpstr>ПАМЯТНИК «МЕМОРИАЛ ПОДВИГУ ШАХТЕРОВ МАКЕЕВКИ»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Гончаровы</dc:creator>
  <cp:lastModifiedBy>John Silver</cp:lastModifiedBy>
  <cp:revision>74</cp:revision>
  <dcterms:created xsi:type="dcterms:W3CDTF">2017-02-04T17:33:56Z</dcterms:created>
  <dcterms:modified xsi:type="dcterms:W3CDTF">2023-10-03T06:31:09Z</dcterms:modified>
</cp:coreProperties>
</file>