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66" r:id="rId4"/>
    <p:sldId id="263" r:id="rId5"/>
    <p:sldId id="262" r:id="rId6"/>
    <p:sldId id="260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62" d="100"/>
          <a:sy n="62" d="100"/>
        </p:scale>
        <p:origin x="-7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7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0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628800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39341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45638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174875"/>
            <a:ext cx="345638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6747" y="1535113"/>
            <a:ext cx="345774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6747" y="2174875"/>
            <a:ext cx="3457741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0"/>
            <a:ext cx="6480720" cy="2016224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</a:pPr>
            <a:r>
              <a:rPr lang="ru-RU" sz="27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70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РАЗВИТИЕ ЭКОЛОГИЧЕСКОГО ТУРИЗМА </a:t>
            </a:r>
            <a:r>
              <a:rPr lang="ru-RU" sz="2700" cap="all" dirty="0">
                <a:solidFill>
                  <a:schemeClr val="tx1"/>
                </a:solidFill>
                <a:effectLst/>
                <a:latin typeface="Times New Roman Полужирный"/>
                <a:ea typeface="Times New Roman"/>
                <a:cs typeface="Times New Roman"/>
              </a:rPr>
              <a:t>в Донецкой Народной Республике</a:t>
            </a:r>
            <a:r>
              <a:rPr lang="ru-RU" sz="2700" cap="all" dirty="0" smtClean="0">
                <a:solidFill>
                  <a:schemeClr val="tx1"/>
                </a:solidFill>
                <a:effectLst/>
                <a:latin typeface="Times New Roman Полужирный"/>
                <a:ea typeface="Times New Roman"/>
                <a:cs typeface="Times New Roman"/>
              </a:rPr>
              <a:t>»</a:t>
            </a:r>
            <a:endParaRPr lang="ru-RU" sz="27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348880"/>
            <a:ext cx="61561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i="1">
                <a:latin typeface="Times New Roman"/>
                <a:ea typeface="Times New Roman"/>
                <a:cs typeface="Times New Roman"/>
              </a:rPr>
              <a:t>Коваленко </a:t>
            </a:r>
            <a:r>
              <a:rPr lang="ru-RU" sz="2400" b="1" i="1" smtClean="0">
                <a:latin typeface="Times New Roman"/>
                <a:ea typeface="Times New Roman"/>
                <a:cs typeface="Times New Roman"/>
              </a:rPr>
              <a:t>Артём </a:t>
            </a: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– студент </a:t>
            </a:r>
            <a:r>
              <a:rPr lang="ru-RU" sz="2400" b="1" i="1" dirty="0" smtClean="0">
                <a:latin typeface="Times New Roman"/>
                <a:ea typeface="Times New Roman"/>
                <a:cs typeface="Times New Roman"/>
              </a:rPr>
              <a:t>3 курса,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i="1" dirty="0" smtClean="0">
                <a:latin typeface="Times New Roman"/>
                <a:ea typeface="Times New Roman"/>
                <a:cs typeface="Times New Roman"/>
              </a:rPr>
              <a:t>Группа №11 </a:t>
            </a:r>
            <a:endParaRPr lang="ru-RU" sz="2400" dirty="0"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ГБПОУ «</a:t>
            </a:r>
            <a:r>
              <a:rPr lang="ru-RU" sz="2400" b="1" i="1" dirty="0" err="1">
                <a:latin typeface="Times New Roman"/>
                <a:ea typeface="Times New Roman"/>
                <a:cs typeface="Times New Roman"/>
              </a:rPr>
              <a:t>Макеевский</a:t>
            </a: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 профессиональный техникум</a:t>
            </a:r>
            <a:r>
              <a:rPr lang="ru-RU" sz="2400" b="1" i="1" dirty="0" smtClean="0"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endParaRPr lang="ru-RU" sz="2000" b="1" i="1" dirty="0" smtClean="0">
              <a:latin typeface="Times New Roman"/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i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Научный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руководитель – Нестерова Ирина Леонидовна,</a:t>
            </a:r>
            <a:endParaRPr lang="ru-RU" sz="2000" dirty="0"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советник директора по воспитанию </a:t>
            </a:r>
            <a:endParaRPr lang="ru-RU" sz="2000" dirty="0"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ГБПОУ «</a:t>
            </a:r>
            <a:r>
              <a:rPr lang="ru-RU" sz="2000" b="1" i="1" dirty="0" err="1">
                <a:latin typeface="Times New Roman"/>
                <a:ea typeface="Times New Roman"/>
                <a:cs typeface="Times New Roman"/>
              </a:rPr>
              <a:t>Макеевский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 профессиональный техникум»,</a:t>
            </a:r>
            <a:endParaRPr lang="ru-RU" sz="2000" dirty="0">
              <a:ea typeface="Times New Roman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Донецкая Народная </a:t>
            </a: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Республика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48679"/>
            <a:ext cx="582505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Times New Roman"/>
                <a:cs typeface="Times New Roman"/>
              </a:rPr>
              <a:t>2) Донецкий </a:t>
            </a:r>
            <a:r>
              <a:rPr lang="ru-RU" sz="3200" b="1" i="1" dirty="0">
                <a:latin typeface="Times New Roman"/>
                <a:ea typeface="Times New Roman"/>
                <a:cs typeface="Times New Roman"/>
              </a:rPr>
              <a:t>ботанический </a:t>
            </a:r>
            <a:r>
              <a:rPr lang="ru-RU" sz="3200" b="1" i="1" dirty="0" smtClean="0">
                <a:latin typeface="Times New Roman"/>
                <a:ea typeface="Times New Roman"/>
                <a:cs typeface="Times New Roman"/>
              </a:rPr>
              <a:t>сад</a:t>
            </a:r>
            <a:endParaRPr lang="ru-RU" sz="3200" b="1" i="1" dirty="0"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72" y="1571679"/>
            <a:ext cx="6552728" cy="528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7626" y="841067"/>
            <a:ext cx="5737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/>
                <a:ea typeface="Times New Roman"/>
              </a:rPr>
              <a:t>3</a:t>
            </a:r>
            <a:r>
              <a:rPr lang="ru-RU" sz="3200" b="1" i="1" dirty="0" smtClean="0">
                <a:latin typeface="Times New Roman"/>
                <a:ea typeface="Times New Roman"/>
              </a:rPr>
              <a:t>) Побережье </a:t>
            </a:r>
            <a:r>
              <a:rPr lang="ru-RU" sz="3200" b="1" i="1" dirty="0">
                <a:latin typeface="Times New Roman"/>
                <a:ea typeface="Times New Roman"/>
              </a:rPr>
              <a:t>Азовского </a:t>
            </a:r>
            <a:r>
              <a:rPr lang="ru-RU" sz="3200" b="1" i="1" dirty="0" smtClean="0">
                <a:latin typeface="Times New Roman"/>
                <a:ea typeface="Times New Roman"/>
              </a:rPr>
              <a:t>моря </a:t>
            </a:r>
            <a:endParaRPr lang="ru-RU" sz="3200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33" y="2204865"/>
            <a:ext cx="7347711" cy="464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3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024" y="404664"/>
            <a:ext cx="870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/>
                <a:ea typeface="Times New Roman"/>
              </a:rPr>
              <a:t>4) Посадить </a:t>
            </a:r>
            <a:r>
              <a:rPr lang="ru-RU" sz="3200" b="1" i="1" dirty="0">
                <a:latin typeface="Times New Roman"/>
                <a:ea typeface="Times New Roman"/>
              </a:rPr>
              <a:t>зелёные деревья на пляжных местностях карьеров раннее затопленных родниковой водой</a:t>
            </a:r>
            <a:endParaRPr lang="ru-RU" sz="32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734560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4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/>
                <a:ea typeface="Times New Roman"/>
              </a:rPr>
              <a:t>5) Привести </a:t>
            </a:r>
            <a:r>
              <a:rPr lang="ru-RU" sz="3200" b="1" i="1" dirty="0">
                <a:latin typeface="Times New Roman"/>
                <a:ea typeface="Times New Roman"/>
              </a:rPr>
              <a:t>в </a:t>
            </a:r>
            <a:r>
              <a:rPr lang="ru-RU" sz="3200" b="1" i="1" dirty="0" smtClean="0">
                <a:latin typeface="Times New Roman"/>
                <a:ea typeface="Times New Roman"/>
              </a:rPr>
              <a:t>порядок зоны </a:t>
            </a:r>
            <a:r>
              <a:rPr lang="ru-RU" sz="3200" b="1" i="1" dirty="0">
                <a:latin typeface="Times New Roman"/>
                <a:ea typeface="Times New Roman"/>
              </a:rPr>
              <a:t>отдыха на территории </a:t>
            </a:r>
            <a:r>
              <a:rPr lang="ru-RU" sz="3200" b="1" i="1" dirty="0" smtClean="0">
                <a:latin typeface="Times New Roman"/>
                <a:ea typeface="Times New Roman"/>
              </a:rPr>
              <a:t>ДНР и </a:t>
            </a:r>
            <a:r>
              <a:rPr lang="ru-RU" sz="3200" b="1" i="1" dirty="0">
                <a:latin typeface="Times New Roman"/>
                <a:ea typeface="Times New Roman"/>
              </a:rPr>
              <a:t>создать все условия для туристов и </a:t>
            </a:r>
            <a:r>
              <a:rPr lang="ru-RU" sz="3200" b="1" i="1" dirty="0" smtClean="0">
                <a:latin typeface="Times New Roman"/>
                <a:ea typeface="Times New Roman"/>
              </a:rPr>
              <a:t>отдыхающих</a:t>
            </a:r>
            <a:endParaRPr lang="ru-RU" sz="3200" b="1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48" y="2041808"/>
            <a:ext cx="8165152" cy="47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6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4000" b="1" i="1" dirty="0" smtClean="0">
                <a:latin typeface="Times New Roman"/>
                <a:ea typeface="Times New Roman"/>
                <a:cs typeface="Times New Roman"/>
              </a:rPr>
              <a:t>Экологический туризм может </a:t>
            </a:r>
            <a:r>
              <a:rPr lang="ru-RU" sz="4000" b="1" i="1" dirty="0">
                <a:latin typeface="Times New Roman"/>
                <a:ea typeface="Times New Roman"/>
                <a:cs typeface="Times New Roman"/>
              </a:rPr>
              <a:t>стать </a:t>
            </a:r>
            <a:r>
              <a:rPr lang="ru-RU" sz="4000" b="1" i="1" dirty="0" smtClean="0">
                <a:latin typeface="Times New Roman"/>
                <a:ea typeface="Times New Roman"/>
                <a:cs typeface="Times New Roman"/>
              </a:rPr>
              <a:t>основой </a:t>
            </a:r>
            <a:r>
              <a:rPr lang="ru-RU" sz="4000" b="1" i="1" dirty="0">
                <a:latin typeface="Times New Roman"/>
                <a:ea typeface="Times New Roman"/>
                <a:cs typeface="Times New Roman"/>
              </a:rPr>
              <a:t>для динамичного </a:t>
            </a:r>
            <a:r>
              <a:rPr lang="ru-RU" sz="4000" b="1" i="1" dirty="0" smtClean="0">
                <a:latin typeface="Times New Roman"/>
                <a:ea typeface="Times New Roman"/>
                <a:cs typeface="Times New Roman"/>
              </a:rPr>
              <a:t>развития Донецкой Народной Республики, как  </a:t>
            </a:r>
            <a:r>
              <a:rPr lang="ru-RU" sz="4000" b="1" i="1" dirty="0">
                <a:latin typeface="Times New Roman"/>
                <a:ea typeface="Times New Roman"/>
                <a:cs typeface="Times New Roman"/>
              </a:rPr>
              <a:t>туристического региона и стать развивающейся сферой экономики </a:t>
            </a:r>
            <a:r>
              <a:rPr lang="ru-RU" sz="4000" b="1" i="1" dirty="0" smtClean="0">
                <a:latin typeface="Times New Roman"/>
                <a:ea typeface="Times New Roman"/>
                <a:cs typeface="Times New Roman"/>
              </a:rPr>
              <a:t>региона !!! </a:t>
            </a:r>
            <a:endParaRPr lang="ru-RU" sz="4000" b="1" i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68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3168352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Экологический туризм – </a:t>
            </a:r>
            <a:r>
              <a:rPr lang="ru-RU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путешествие на относительно нетронутые и незагрязненные территории с уникальными природными объектами. Это особый сектор туристической отрасли, который подразумевает стремление в первую очередь к общению с природой, познанию ее объектов и явлений, активному отдыху на </a:t>
            </a: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природе</a:t>
            </a:r>
            <a:endParaRPr lang="ru-RU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572412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8"/>
            <a:ext cx="8712968" cy="2297689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Территория ДНР расположена в благоприятных климатических условиях, природа наделила ее сложным и своеобразным рельефом, потенциально привлекательным для развития экологического </a:t>
            </a:r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туризма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AutoShape 4" descr="C:\Users\Lenovo\Desktop\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67649"/>
            <a:ext cx="6732240" cy="449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2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sz="4000" b="1" i="1" dirty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экологического туризма  положительно отразиться на</a:t>
            </a:r>
            <a:r>
              <a:rPr lang="ru-RU" sz="2800" b="1" i="1" dirty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:</a:t>
            </a:r>
            <a:endParaRPr lang="ru-RU" dirty="0"/>
          </a:p>
        </p:txBody>
      </p:sp>
      <p:sp>
        <p:nvSpPr>
          <p:cNvPr id="5" name="Rectangle 254"/>
          <p:cNvSpPr>
            <a:spLocks noChangeArrowheads="1"/>
          </p:cNvSpPr>
          <p:nvPr/>
        </p:nvSpPr>
        <p:spPr bwMode="gray">
          <a:xfrm rot="3419336">
            <a:off x="2016907" y="446113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 Box 255"/>
          <p:cNvSpPr txBox="1">
            <a:spLocks noChangeArrowheads="1"/>
          </p:cNvSpPr>
          <p:nvPr/>
        </p:nvSpPr>
        <p:spPr bwMode="gray">
          <a:xfrm>
            <a:off x="2241648" y="449288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8" name="Rectangle 257"/>
          <p:cNvSpPr>
            <a:spLocks noChangeArrowheads="1"/>
          </p:cNvSpPr>
          <p:nvPr/>
        </p:nvSpPr>
        <p:spPr bwMode="gray">
          <a:xfrm rot="3419336">
            <a:off x="576748" y="163522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1403649" y="1505932"/>
            <a:ext cx="752350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состоянии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природоохранных  территорий </a:t>
            </a:r>
            <a:r>
              <a:rPr lang="ru-RU" sz="28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 счет бережного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 </a:t>
            </a:r>
            <a:r>
              <a:rPr lang="ru-RU" sz="28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ним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отношения</a:t>
            </a:r>
            <a:r>
              <a:rPr lang="en-US" sz="28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;</a:t>
            </a:r>
            <a:r>
              <a:rPr lang="ru-RU" sz="28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0" name="Text Box 259"/>
          <p:cNvSpPr txBox="1">
            <a:spLocks noChangeArrowheads="1"/>
          </p:cNvSpPr>
          <p:nvPr/>
        </p:nvSpPr>
        <p:spPr bwMode="gray">
          <a:xfrm>
            <a:off x="693087" y="164231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2" name="Rectangle 261"/>
          <p:cNvSpPr>
            <a:spLocks noChangeArrowheads="1"/>
          </p:cNvSpPr>
          <p:nvPr/>
        </p:nvSpPr>
        <p:spPr bwMode="gray">
          <a:xfrm rot="3419336">
            <a:off x="655564" y="251827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gray">
          <a:xfrm>
            <a:off x="811364" y="255002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5" name="Rectangle 264"/>
          <p:cNvSpPr>
            <a:spLocks noChangeArrowheads="1"/>
          </p:cNvSpPr>
          <p:nvPr/>
        </p:nvSpPr>
        <p:spPr bwMode="gray">
          <a:xfrm rot="3419336">
            <a:off x="855793" y="369139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Text Box 265"/>
          <p:cNvSpPr txBox="1">
            <a:spLocks noChangeArrowheads="1"/>
          </p:cNvSpPr>
          <p:nvPr/>
        </p:nvSpPr>
        <p:spPr bwMode="gray">
          <a:xfrm>
            <a:off x="995507" y="364366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8" name="Rectangle 267"/>
          <p:cNvSpPr>
            <a:spLocks noChangeArrowheads="1"/>
          </p:cNvSpPr>
          <p:nvPr/>
        </p:nvSpPr>
        <p:spPr bwMode="ltGray">
          <a:xfrm rot="3419336">
            <a:off x="3367367" y="577937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Text Box 268"/>
          <p:cNvSpPr txBox="1">
            <a:spLocks noChangeArrowheads="1"/>
          </p:cNvSpPr>
          <p:nvPr/>
        </p:nvSpPr>
        <p:spPr bwMode="gray">
          <a:xfrm>
            <a:off x="3533504" y="581112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44420" y="2485846"/>
            <a:ext cx="7197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самофинансирования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природоохранной деятельност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51057" y="3635615"/>
            <a:ext cx="697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качестве рекреации населения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86082" y="4292918"/>
            <a:ext cx="5941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сбалансированности социально-экономического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развития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55426" y="5544194"/>
            <a:ext cx="4889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состоянии экологии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региона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целом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2153673"/>
          </a:xfrm>
        </p:spPr>
        <p:txBody>
          <a:bodyPr>
            <a:normAutofit fontScale="9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100" b="1" i="1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100" b="1" i="1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Главной 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задачей и мотивацией для экологического туризма </a:t>
            </a:r>
            <a:r>
              <a:rPr lang="ru-RU" sz="31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является изучение дикой природы, пребывание в естественной природной среде без нарушения ее целостности. 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3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" y="2492896"/>
            <a:ext cx="41920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37720" y="2258696"/>
            <a:ext cx="4806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Две основные цели экологического туризма:</a:t>
            </a:r>
            <a:b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Образовательная – 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изучение дикой природы, животных в их естественной среде, участие в различных экологических и волонтерских программах. </a:t>
            </a:r>
            <a:b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Отдых от цивилизации и городской суеты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5436096" cy="286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  <a:cs typeface="Times New Roman"/>
              </a:rPr>
              <a:t>В экологический туризм входит</a:t>
            </a: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:</a:t>
            </a:r>
            <a:endParaRPr lang="ru-RU" sz="2800" i="1" dirty="0"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путешествия в природу – знакомство с живой природой, с местными обычаями и культурой;</a:t>
            </a:r>
            <a:endParaRPr lang="ru-RU" sz="2800" i="1" dirty="0">
              <a:ea typeface="Times New Roman"/>
              <a:cs typeface="Times New Roman"/>
            </a:endParaRPr>
          </a:p>
          <a:p>
            <a:pPr lvl="0" indent="-342900" algn="just">
              <a:spcAft>
                <a:spcPts val="0"/>
              </a:spcAft>
              <a:buFont typeface="Times New Roman"/>
              <a:buChar char="-"/>
            </a:pP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содействие охране природы и местной социокультурной среды;</a:t>
            </a:r>
            <a:endParaRPr lang="ru-RU" sz="2800" i="1" dirty="0">
              <a:ea typeface="Times New Roman"/>
              <a:cs typeface="Times New Roman"/>
            </a:endParaRPr>
          </a:p>
          <a:p>
            <a:pPr lvl="0" indent="-342900" algn="just">
              <a:spcAft>
                <a:spcPts val="0"/>
              </a:spcAft>
              <a:buFont typeface="Times New Roman"/>
              <a:buChar char="-"/>
            </a:pP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экологическое образование и просвещение</a:t>
            </a:r>
            <a:r>
              <a:rPr lang="en-US" sz="2800" i="1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2800" i="1" dirty="0">
              <a:ea typeface="Times New Roman"/>
              <a:cs typeface="Times New Roman"/>
            </a:endParaRPr>
          </a:p>
          <a:p>
            <a:pPr lvl="0" indent="-342900" algn="just">
              <a:spcAft>
                <a:spcPts val="0"/>
              </a:spcAft>
              <a:buFont typeface="Times New Roman"/>
              <a:buChar char="-"/>
            </a:pP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участие местных жителей и получение ими доходов от туристической деятельности, что создает для них экономические стимулы к охране природы;</a:t>
            </a:r>
            <a:endParaRPr lang="ru-RU" sz="2800" i="1" dirty="0">
              <a:ea typeface="Times New Roman"/>
              <a:cs typeface="Times New Roman"/>
            </a:endParaRPr>
          </a:p>
          <a:p>
            <a:pPr lvl="0" indent="-342900" algn="just">
              <a:spcAft>
                <a:spcPts val="0"/>
              </a:spcAft>
              <a:buFont typeface="Times New Roman"/>
              <a:buChar char="-"/>
            </a:pP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экономическая </a:t>
            </a:r>
            <a:endParaRPr lang="ru-RU" sz="2800" i="1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эффективность </a:t>
            </a:r>
          </a:p>
          <a:p>
            <a:pPr lvl="0" algn="just">
              <a:spcAft>
                <a:spcPts val="0"/>
              </a:spcAft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вклад в </a:t>
            </a: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устойчивое</a:t>
            </a:r>
          </a:p>
          <a:p>
            <a:pPr lvl="0" algn="just">
              <a:spcAft>
                <a:spcPts val="0"/>
              </a:spcAft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развитие посещаемых</a:t>
            </a:r>
          </a:p>
          <a:p>
            <a:pPr lvl="0" algn="just">
              <a:spcAft>
                <a:spcPts val="0"/>
              </a:spcAft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мест</a:t>
            </a:r>
            <a:r>
              <a:rPr lang="ru-RU" sz="2800" i="1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i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08" y="3200018"/>
            <a:ext cx="6013176" cy="363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4968552"/>
          </a:xfrm>
        </p:spPr>
        <p:txBody>
          <a:bodyPr>
            <a:noAutofit/>
          </a:bodyPr>
          <a:lstStyle/>
          <a:p>
            <a:pPr indent="450215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Среди перспективных направлений развития экологического туризма в </a:t>
            </a:r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ДНР: 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музеи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природы,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экологические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маршруты с экскурсионным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сопровождением, </a:t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летние </a:t>
            </a:r>
            <a:r>
              <a:rPr lang="ru-RU" sz="2800" b="1" i="1" dirty="0" err="1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эколагеря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для школьников и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молодежи,</a:t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800" b="1" i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экосубботники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, </a:t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лесные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другие посадки деревьев,</a:t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 сбор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лекарственных трав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,</a:t>
            </a:r>
            <a:b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-  уход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за животными в зоопарках или уголках природы</a:t>
            </a:r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712"/>
            <a:ext cx="8712968" cy="1296143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Организационные механизмы реализации проекта «Развитие экотуризма в ДНР</a:t>
            </a:r>
            <a:r>
              <a:rPr lang="ru-RU" sz="36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»: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20064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/>
                <a:ea typeface="Times New Roman"/>
              </a:rPr>
              <a:t>1) Объекты </a:t>
            </a:r>
            <a:r>
              <a:rPr lang="ru-RU" sz="3200" b="1" i="1" dirty="0">
                <a:latin typeface="Times New Roman"/>
                <a:ea typeface="Times New Roman"/>
              </a:rPr>
              <a:t>для развития </a:t>
            </a:r>
            <a:r>
              <a:rPr lang="ru-RU" sz="3200" b="1" i="1" dirty="0" smtClean="0">
                <a:latin typeface="Times New Roman"/>
                <a:ea typeface="Times New Roman"/>
              </a:rPr>
              <a:t>экотуризма</a:t>
            </a:r>
            <a:r>
              <a:rPr lang="en-US" sz="3200" b="1" i="1" dirty="0" smtClean="0">
                <a:latin typeface="Times New Roman"/>
                <a:ea typeface="Times New Roman"/>
              </a:rPr>
              <a:t>: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Хомутовская</a:t>
            </a:r>
            <a:r>
              <a:rPr lang="ru-RU" sz="3200" dirty="0">
                <a:solidFill>
                  <a:srgbClr val="FF0000"/>
                </a:solidFill>
                <a:latin typeface="Times New Roman"/>
                <a:ea typeface="Times New Roman"/>
              </a:rPr>
              <a:t>  степь – </a:t>
            </a:r>
            <a:r>
              <a:rPr lang="ru-RU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Меотида</a:t>
            </a:r>
            <a: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94" y="2878872"/>
            <a:ext cx="5817906" cy="397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5839" y="179156"/>
            <a:ext cx="3498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/>
                <a:ea typeface="Times New Roman"/>
              </a:rPr>
              <a:t>«Донецкий Кряж»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" y="835356"/>
            <a:ext cx="5135247" cy="338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90062"/>
            <a:ext cx="4644008" cy="326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79252" y="1737519"/>
            <a:ext cx="3722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/>
                <a:ea typeface="Times New Roman"/>
              </a:rPr>
              <a:t>Л</a:t>
            </a:r>
            <a: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андшафтный </a:t>
            </a:r>
            <a:r>
              <a:rPr lang="ru-RU" sz="3200" dirty="0">
                <a:solidFill>
                  <a:srgbClr val="FF0000"/>
                </a:solidFill>
                <a:latin typeface="Times New Roman"/>
                <a:ea typeface="Times New Roman"/>
              </a:rPr>
              <a:t>парк «Зуевский</a:t>
            </a:r>
            <a: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» 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385a6d454966f571deefbd1799c7fa17f71c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308</Words>
  <Application>Microsoft Office PowerPoint</Application>
  <PresentationFormat>Экран (4:3)</PresentationFormat>
  <Paragraphs>48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«РАЗВИТИЕ ЭКОЛОГИЧЕСКОГО ТУРИЗМА в Донецкой Народной Республике»</vt:lpstr>
      <vt:lpstr>Экологический туризм – это путешествие на относительно нетронутые и незагрязненные территории с уникальными природными объектами. Это особый сектор туристической отрасли, который подразумевает стремление в первую очередь к общению с природой, познанию ее объектов и явлений, активному отдыху на природе</vt:lpstr>
      <vt:lpstr>Территория ДНР расположена в благоприятных климатических условиях, природа наделила ее сложным и своеобразным рельефом, потенциально привлекательным для развития экологического туризма</vt:lpstr>
      <vt:lpstr>Развитие экологического туризма  положительно отразиться на:</vt:lpstr>
      <vt:lpstr>   Главной задачей и мотивацией для экологического туризма является изучение дикой природы, пребывание в естественной природной среде без нарушения ее целостности.    </vt:lpstr>
      <vt:lpstr>Презентация PowerPoint</vt:lpstr>
      <vt:lpstr>Среди перспективных направлений развития экологического туризма в ДНР:  - музеи природы,  - экологические маршруты с экскурсионным сопровождением,  - летние эколагеря для школьников и молодежи, - экосубботники,  - лесные и другие посадки деревьев, -  сбор лекарственных трав, -  уход за животными в зоопарках или уголках природы.</vt:lpstr>
      <vt:lpstr>Организационные механизмы реализации проекта «Развитие экотуризма в ДНР»: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волна</dc:title>
  <dc:creator>obstinate</dc:creator>
  <dc:description>Шаблон презентации с сайта https://presentation-creation.ru/</dc:description>
  <cp:lastModifiedBy>Пользователь</cp:lastModifiedBy>
  <cp:revision>497</cp:revision>
  <dcterms:created xsi:type="dcterms:W3CDTF">2018-02-25T09:09:03Z</dcterms:created>
  <dcterms:modified xsi:type="dcterms:W3CDTF">2023-09-27T09:57:16Z</dcterms:modified>
</cp:coreProperties>
</file>